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46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88720"/>
          </a:xfrm>
          <a:prstGeom prst="rect">
            <a:avLst/>
          </a:prstGeom>
          <a:solidFill>
            <a:srgbClr val="88A37F"/>
          </a:solidFill>
          <a:ln>
            <a:solidFill>
              <a:srgbClr val="88A3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73152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dirty="0"/>
              <a:t>🎯 </a:t>
            </a:r>
            <a:r>
              <a:rPr dirty="0" err="1"/>
              <a:t>Gagnez</a:t>
            </a:r>
            <a:r>
              <a:rPr dirty="0"/>
              <a:t> 10h par </a:t>
            </a:r>
            <a:r>
              <a:rPr dirty="0" err="1"/>
              <a:t>semaine</a:t>
            </a:r>
            <a:r>
              <a:rPr dirty="0"/>
              <a:t>, sans </a:t>
            </a:r>
            <a:r>
              <a:rPr dirty="0" err="1"/>
              <a:t>travailler</a:t>
            </a:r>
            <a:r>
              <a:rPr dirty="0"/>
              <a:t> plus.</a:t>
            </a:r>
            <a:br>
              <a:rPr dirty="0"/>
            </a:br>
            <a:r>
              <a:rPr dirty="0"/>
              <a:t>Éviter </a:t>
            </a:r>
            <a:r>
              <a:rPr dirty="0" err="1"/>
              <a:t>ces</a:t>
            </a:r>
            <a:r>
              <a:rPr dirty="0"/>
              <a:t> 5 erreurs, </a:t>
            </a:r>
            <a:r>
              <a:rPr dirty="0" err="1"/>
              <a:t>c’est</a:t>
            </a:r>
            <a:r>
              <a:rPr dirty="0"/>
              <a:t> </a:t>
            </a:r>
            <a:r>
              <a:rPr dirty="0" err="1"/>
              <a:t>regagner</a:t>
            </a:r>
            <a:r>
              <a:rPr dirty="0"/>
              <a:t> du temps et de la </a:t>
            </a:r>
            <a:r>
              <a:rPr dirty="0" err="1"/>
              <a:t>sérénité</a:t>
            </a:r>
            <a:r>
              <a:rPr dirty="0"/>
              <a:t>.</a:t>
            </a:r>
            <a:br>
              <a:rPr dirty="0"/>
            </a:br>
            <a:r>
              <a:rPr dirty="0"/>
              <a:t>Ce temps </a:t>
            </a:r>
            <a:r>
              <a:rPr dirty="0" err="1"/>
              <a:t>retrouvé</a:t>
            </a:r>
            <a:r>
              <a:rPr dirty="0"/>
              <a:t>, </a:t>
            </a:r>
            <a:r>
              <a:rPr dirty="0" err="1"/>
              <a:t>c’est</a:t>
            </a:r>
            <a:r>
              <a:rPr dirty="0"/>
              <a:t> du temps pour </a:t>
            </a:r>
            <a:r>
              <a:rPr dirty="0" err="1"/>
              <a:t>votre</a:t>
            </a:r>
            <a:r>
              <a:rPr dirty="0"/>
              <a:t> mission, </a:t>
            </a:r>
            <a:r>
              <a:rPr dirty="0" err="1"/>
              <a:t>vos</a:t>
            </a:r>
            <a:r>
              <a:rPr dirty="0"/>
              <a:t> </a:t>
            </a:r>
            <a:r>
              <a:rPr dirty="0" err="1"/>
              <a:t>bénéficiaires</a:t>
            </a:r>
            <a:r>
              <a:rPr dirty="0"/>
              <a:t>, </a:t>
            </a:r>
            <a:r>
              <a:rPr dirty="0" err="1"/>
              <a:t>votre</a:t>
            </a:r>
            <a:r>
              <a:rPr dirty="0"/>
              <a:t> </a:t>
            </a:r>
            <a:r>
              <a:rPr dirty="0" err="1"/>
              <a:t>énergie</a:t>
            </a:r>
            <a:r>
              <a:rPr dirty="0" smtClean="0"/>
              <a:t>.</a:t>
            </a:r>
            <a:endParaRPr lang="fr-FR" dirty="0" smtClean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dirty="0"/>
              <a:t/>
            </a:r>
            <a:br>
              <a:rPr dirty="0"/>
            </a:br>
            <a:r>
              <a:rPr dirty="0"/>
              <a:t>💚 </a:t>
            </a:r>
            <a:r>
              <a:rPr dirty="0" err="1"/>
              <a:t>Travailler</a:t>
            </a:r>
            <a:r>
              <a:rPr dirty="0"/>
              <a:t> plus </a:t>
            </a:r>
            <a:r>
              <a:rPr dirty="0" err="1"/>
              <a:t>clair</a:t>
            </a:r>
            <a:r>
              <a:rPr dirty="0"/>
              <a:t>, pas plus </a:t>
            </a:r>
            <a:r>
              <a:rPr dirty="0" err="1"/>
              <a:t>dur</a:t>
            </a:r>
            <a:r>
              <a:rPr dirty="0" smtClean="0"/>
              <a:t>.</a:t>
            </a:r>
            <a:endParaRPr lang="fr-FR" dirty="0" smtClean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endParaRPr lang="fr-FR" dirty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36" y="3754957"/>
            <a:ext cx="2780146" cy="27801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88720"/>
          </a:xfrm>
          <a:prstGeom prst="rect">
            <a:avLst/>
          </a:prstGeom>
          <a:solidFill>
            <a:srgbClr val="88A37F"/>
          </a:solidFill>
          <a:ln>
            <a:solidFill>
              <a:srgbClr val="88A3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t>🎁 Bonus &amp; Appel à l’action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6473" y="1410357"/>
            <a:ext cx="8405091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dirty="0" err="1"/>
              <a:t>Téléchargez</a:t>
            </a:r>
            <a:r>
              <a:rPr dirty="0"/>
              <a:t> la Checklist “</a:t>
            </a:r>
            <a:r>
              <a:rPr dirty="0" err="1"/>
              <a:t>Zéro</a:t>
            </a:r>
            <a:r>
              <a:rPr dirty="0"/>
              <a:t> </a:t>
            </a:r>
            <a:r>
              <a:rPr dirty="0" err="1"/>
              <a:t>Perte</a:t>
            </a:r>
            <a:r>
              <a:rPr dirty="0"/>
              <a:t> de Temps” pour passer à </a:t>
            </a:r>
            <a:r>
              <a:rPr dirty="0" err="1"/>
              <a:t>l’action</a:t>
            </a:r>
            <a:r>
              <a:rPr dirty="0"/>
              <a:t> </a:t>
            </a:r>
            <a:r>
              <a:rPr dirty="0" err="1"/>
              <a:t>dès</a:t>
            </a:r>
            <a:r>
              <a:rPr dirty="0"/>
              <a:t>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semaine</a:t>
            </a:r>
            <a:r>
              <a:rPr dirty="0"/>
              <a:t>.</a:t>
            </a:r>
            <a:br>
              <a:rPr dirty="0"/>
            </a:br>
            <a:r>
              <a:rPr dirty="0"/>
              <a:t>👉 [Lien </a:t>
            </a:r>
            <a:r>
              <a:rPr dirty="0" err="1"/>
              <a:t>ou</a:t>
            </a:r>
            <a:r>
              <a:rPr dirty="0"/>
              <a:t> QR code </a:t>
            </a:r>
            <a:r>
              <a:rPr dirty="0" err="1"/>
              <a:t>vers</a:t>
            </a:r>
            <a:r>
              <a:rPr dirty="0"/>
              <a:t> le </a:t>
            </a:r>
            <a:r>
              <a:rPr dirty="0" err="1"/>
              <a:t>téléchargement</a:t>
            </a:r>
            <a:r>
              <a:rPr dirty="0"/>
              <a:t>]</a:t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fr-FR" dirty="0" smtClean="0"/>
              <a:t>						</a:t>
            </a:r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lang="fr-FR" dirty="0" smtClean="0"/>
              <a:t>								</a:t>
            </a:r>
            <a:r>
              <a:rPr dirty="0" err="1" smtClean="0"/>
              <a:t>Parce</a:t>
            </a:r>
            <a:r>
              <a:rPr dirty="0" smtClean="0"/>
              <a:t> </a:t>
            </a:r>
            <a:r>
              <a:rPr dirty="0" err="1"/>
              <a:t>qu’un</a:t>
            </a:r>
            <a:r>
              <a:rPr dirty="0"/>
              <a:t> monde plus </a:t>
            </a:r>
            <a:r>
              <a:rPr dirty="0" err="1"/>
              <a:t>juste</a:t>
            </a:r>
            <a:r>
              <a:rPr dirty="0"/>
              <a:t> a </a:t>
            </a:r>
            <a:r>
              <a:rPr dirty="0" err="1"/>
              <a:t>besoin</a:t>
            </a:r>
            <a:r>
              <a:rPr dirty="0"/>
              <a:t> </a:t>
            </a:r>
            <a:r>
              <a:rPr lang="fr-FR" dirty="0" smtClean="0"/>
              <a:t>								</a:t>
            </a:r>
            <a:r>
              <a:rPr dirty="0" smtClean="0"/>
              <a:t>de </a:t>
            </a:r>
            <a:r>
              <a:rPr dirty="0" err="1" smtClean="0"/>
              <a:t>personnes</a:t>
            </a:r>
            <a:r>
              <a:rPr lang="fr-FR" dirty="0" smtClean="0"/>
              <a:t> engagées, pas 										</a:t>
            </a:r>
            <a:r>
              <a:rPr dirty="0" err="1" smtClean="0"/>
              <a:t>débordées</a:t>
            </a:r>
            <a:r>
              <a:rPr dirty="0" smtClean="0"/>
              <a:t>.</a:t>
            </a:r>
            <a:endParaRPr lang="fr-FR" dirty="0" smtClean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4" y="3671452"/>
            <a:ext cx="2364509" cy="23645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88720"/>
          </a:xfrm>
          <a:prstGeom prst="rect">
            <a:avLst/>
          </a:prstGeom>
          <a:solidFill>
            <a:srgbClr val="88A37F"/>
          </a:solidFill>
          <a:ln>
            <a:solidFill>
              <a:srgbClr val="88A3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t>🌿 Les 5 erreurs qui font perdre 10h par semaine aux structures engagées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73152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dirty="0"/>
              <a:t>…et comment les éviter </a:t>
            </a:r>
            <a:r>
              <a:rPr lang="fr-FR" dirty="0"/>
              <a:t>p</a:t>
            </a:r>
            <a:r>
              <a:rPr lang="fr-FR" dirty="0" smtClean="0"/>
              <a:t>arce que votre mission mérite toute votre attention !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14" y="3980873"/>
            <a:ext cx="3257090" cy="21705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88720"/>
          </a:xfrm>
          <a:prstGeom prst="rect">
            <a:avLst/>
          </a:prstGeom>
          <a:solidFill>
            <a:srgbClr val="88A37F"/>
          </a:solidFill>
          <a:ln>
            <a:solidFill>
              <a:srgbClr val="88A3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t>Vous avez choisi d’agir pour une cause, pas de courir après le temps.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7315200" cy="3871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dirty="0"/>
              <a:t>Et </a:t>
            </a:r>
            <a:r>
              <a:rPr dirty="0" err="1"/>
              <a:t>pourtant</a:t>
            </a:r>
            <a:r>
              <a:rPr dirty="0"/>
              <a:t> :</a:t>
            </a:r>
            <a:br>
              <a:rPr dirty="0"/>
            </a:br>
            <a:r>
              <a:rPr dirty="0"/>
              <a:t>- Les </a:t>
            </a:r>
            <a:r>
              <a:rPr dirty="0" err="1"/>
              <a:t>journées</a:t>
            </a:r>
            <a:r>
              <a:rPr dirty="0"/>
              <a:t> </a:t>
            </a:r>
            <a:r>
              <a:rPr dirty="0" err="1"/>
              <a:t>filent</a:t>
            </a:r>
            <a:r>
              <a:rPr dirty="0"/>
              <a:t/>
            </a:r>
            <a:br>
              <a:rPr dirty="0"/>
            </a:br>
            <a:r>
              <a:rPr dirty="0"/>
              <a:t>- Les </a:t>
            </a:r>
            <a:r>
              <a:rPr dirty="0" err="1"/>
              <a:t>réunions</a:t>
            </a:r>
            <a:r>
              <a:rPr dirty="0"/>
              <a:t> </a:t>
            </a:r>
            <a:r>
              <a:rPr dirty="0" err="1"/>
              <a:t>s’enchaînent</a:t>
            </a:r>
            <a:r>
              <a:rPr dirty="0"/>
              <a:t/>
            </a:r>
            <a:br>
              <a:rPr dirty="0"/>
            </a:br>
            <a:r>
              <a:rPr dirty="0"/>
              <a:t>- Et la sensation </a:t>
            </a:r>
            <a:r>
              <a:rPr dirty="0" err="1"/>
              <a:t>d’efficacité</a:t>
            </a:r>
            <a:r>
              <a:rPr dirty="0"/>
              <a:t> </a:t>
            </a:r>
            <a:r>
              <a:rPr dirty="0" err="1"/>
              <a:t>s’éloigne</a:t>
            </a:r>
            <a:r>
              <a:rPr dirty="0"/>
              <a:t/>
            </a:r>
            <a:br>
              <a:rPr dirty="0"/>
            </a:br>
            <a:endParaRPr lang="fr-FR" dirty="0" smtClean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dirty="0" smtClean="0"/>
              <a:t>💡 </a:t>
            </a:r>
            <a:r>
              <a:rPr dirty="0"/>
              <a:t>Et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ce</a:t>
            </a:r>
            <a:r>
              <a:rPr dirty="0"/>
              <a:t> </a:t>
            </a:r>
            <a:r>
              <a:rPr dirty="0" err="1"/>
              <a:t>n’était</a:t>
            </a:r>
            <a:r>
              <a:rPr dirty="0"/>
              <a:t> pas un </a:t>
            </a:r>
            <a:r>
              <a:rPr dirty="0" err="1"/>
              <a:t>manque</a:t>
            </a:r>
            <a:r>
              <a:rPr dirty="0"/>
              <a:t> de temps,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quelques</a:t>
            </a:r>
            <a:r>
              <a:rPr dirty="0"/>
              <a:t> erreurs invisibles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88720"/>
          </a:xfrm>
          <a:prstGeom prst="rect">
            <a:avLst/>
          </a:prstGeom>
          <a:solidFill>
            <a:srgbClr val="88A37F"/>
          </a:solidFill>
          <a:ln>
            <a:solidFill>
              <a:srgbClr val="88A3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rPr dirty="0"/>
              <a:t>Ce que vous allez </a:t>
            </a:r>
            <a:r>
              <a:rPr dirty="0" err="1"/>
              <a:t>découvrir</a:t>
            </a:r>
            <a:r>
              <a:rPr dirty="0"/>
              <a:t> </a:t>
            </a:r>
            <a:r>
              <a:rPr dirty="0" err="1"/>
              <a:t>aujourd’hui</a:t>
            </a:r>
            <a:r>
              <a:rPr dirty="0"/>
              <a:t> 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399" y="1645920"/>
            <a:ext cx="7592291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dirty="0"/>
              <a:t>✅ Les 5 erreurs les plus </a:t>
            </a:r>
            <a:r>
              <a:rPr dirty="0" err="1"/>
              <a:t>fréquentes</a:t>
            </a:r>
            <a:r>
              <a:rPr dirty="0"/>
              <a:t/>
            </a:r>
            <a:br>
              <a:rPr dirty="0"/>
            </a:br>
            <a:r>
              <a:rPr dirty="0"/>
              <a:t>✅ Les solutions concrètes et </a:t>
            </a:r>
            <a:r>
              <a:rPr dirty="0" err="1"/>
              <a:t>accessibles</a:t>
            </a:r>
            <a:r>
              <a:rPr dirty="0"/>
              <a:t/>
            </a:r>
            <a:br>
              <a:rPr dirty="0"/>
            </a:br>
            <a:r>
              <a:rPr dirty="0"/>
              <a:t>✅ Des </a:t>
            </a:r>
            <a:r>
              <a:rPr dirty="0" err="1"/>
              <a:t>outils</a:t>
            </a:r>
            <a:r>
              <a:rPr dirty="0"/>
              <a:t> simples à </a:t>
            </a:r>
            <a:r>
              <a:rPr dirty="0" err="1"/>
              <a:t>mettre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place </a:t>
            </a:r>
            <a:r>
              <a:rPr dirty="0" err="1"/>
              <a:t>dès</a:t>
            </a:r>
            <a:r>
              <a:rPr dirty="0"/>
              <a:t>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semaine</a:t>
            </a:r>
            <a:r>
              <a:rPr dirty="0"/>
              <a:t/>
            </a:r>
            <a:br>
              <a:rPr dirty="0"/>
            </a:br>
            <a:r>
              <a:rPr dirty="0"/>
              <a:t>✅ Comment </a:t>
            </a:r>
            <a:r>
              <a:rPr dirty="0" err="1" smtClean="0"/>
              <a:t>gagner</a:t>
            </a:r>
            <a:r>
              <a:rPr dirty="0" smtClean="0"/>
              <a:t> </a:t>
            </a:r>
            <a:r>
              <a:rPr dirty="0"/>
              <a:t>10h par </a:t>
            </a:r>
            <a:r>
              <a:rPr dirty="0" err="1"/>
              <a:t>semaine</a:t>
            </a:r>
            <a:r>
              <a:rPr dirty="0"/>
              <a:t> sans </a:t>
            </a:r>
            <a:r>
              <a:rPr dirty="0" err="1"/>
              <a:t>perdre</a:t>
            </a:r>
            <a:r>
              <a:rPr dirty="0"/>
              <a:t> le </a:t>
            </a:r>
            <a:r>
              <a:rPr dirty="0" err="1" smtClean="0"/>
              <a:t>sens</a:t>
            </a:r>
            <a:endParaRPr lang="fr-FR" dirty="0" smtClean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endParaRPr lang="fr-FR" dirty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endParaRPr lang="fr-FR" dirty="0" smtClean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endParaRPr lang="fr-FR" dirty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endParaRPr lang="fr-FR" dirty="0" smtClean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4" y="4131902"/>
            <a:ext cx="5264728" cy="23403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88720"/>
          </a:xfrm>
          <a:prstGeom prst="rect">
            <a:avLst/>
          </a:prstGeom>
          <a:solidFill>
            <a:srgbClr val="88A37F"/>
          </a:solidFill>
          <a:ln>
            <a:solidFill>
              <a:srgbClr val="88A3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t>Erreur #1 : Gérer les projets “à l’instinct”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731520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dirty="0"/>
              <a:t>❌ </a:t>
            </a:r>
            <a:r>
              <a:rPr dirty="0" err="1"/>
              <a:t>Problème</a:t>
            </a:r>
            <a:r>
              <a:rPr dirty="0"/>
              <a:t> : Pas de cadre </a:t>
            </a:r>
            <a:r>
              <a:rPr dirty="0" err="1"/>
              <a:t>clair</a:t>
            </a:r>
            <a:r>
              <a:rPr dirty="0"/>
              <a:t> = </a:t>
            </a:r>
            <a:r>
              <a:rPr dirty="0" err="1"/>
              <a:t>priorités</a:t>
            </a:r>
            <a:r>
              <a:rPr dirty="0"/>
              <a:t> </a:t>
            </a:r>
            <a:r>
              <a:rPr dirty="0" err="1"/>
              <a:t>floues</a:t>
            </a:r>
            <a:r>
              <a:rPr dirty="0"/>
              <a:t> + </a:t>
            </a:r>
            <a:r>
              <a:rPr dirty="0" err="1"/>
              <a:t>pertes</a:t>
            </a:r>
            <a:r>
              <a:rPr dirty="0"/>
              <a:t> de temps</a:t>
            </a:r>
            <a:br>
              <a:rPr dirty="0"/>
            </a:br>
            <a:r>
              <a:rPr dirty="0"/>
              <a:t>✅ Solution : Un </a:t>
            </a:r>
            <a:r>
              <a:rPr dirty="0" err="1"/>
              <a:t>outil</a:t>
            </a:r>
            <a:r>
              <a:rPr dirty="0"/>
              <a:t> simple (Trello, Notion, Asana) + un point </a:t>
            </a:r>
            <a:r>
              <a:rPr dirty="0" err="1"/>
              <a:t>hebdo</a:t>
            </a:r>
            <a:r>
              <a:rPr dirty="0"/>
              <a:t> de 20 min</a:t>
            </a:r>
            <a:br>
              <a:rPr dirty="0"/>
            </a:br>
            <a:r>
              <a:rPr dirty="0"/>
              <a:t>💡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réunion</a:t>
            </a:r>
            <a:r>
              <a:rPr dirty="0"/>
              <a:t> </a:t>
            </a:r>
            <a:r>
              <a:rPr dirty="0" err="1"/>
              <a:t>courte</a:t>
            </a:r>
            <a:r>
              <a:rPr dirty="0"/>
              <a:t> et </a:t>
            </a:r>
            <a:r>
              <a:rPr dirty="0" err="1"/>
              <a:t>cadrée</a:t>
            </a:r>
            <a:r>
              <a:rPr dirty="0"/>
              <a:t> = 2h de </a:t>
            </a:r>
            <a:r>
              <a:rPr dirty="0" err="1"/>
              <a:t>désordre</a:t>
            </a:r>
            <a:r>
              <a:rPr dirty="0"/>
              <a:t> </a:t>
            </a:r>
            <a:r>
              <a:rPr dirty="0" err="1" smtClean="0"/>
              <a:t>évitée</a:t>
            </a:r>
            <a:r>
              <a:rPr lang="fr-FR" dirty="0" smtClean="0"/>
              <a:t>s</a:t>
            </a:r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endParaRPr lang="fr-FR" dirty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endParaRPr lang="fr-FR" dirty="0" smtClean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endParaRPr lang="fr-FR" dirty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64" y="4608899"/>
            <a:ext cx="3529078" cy="19768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88720"/>
          </a:xfrm>
          <a:prstGeom prst="rect">
            <a:avLst/>
          </a:prstGeom>
          <a:solidFill>
            <a:srgbClr val="88A37F"/>
          </a:solidFill>
          <a:ln>
            <a:solidFill>
              <a:srgbClr val="88A3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t>Erreur #2 : Multiplier les canaux de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7315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dirty="0"/>
              <a:t>❌ </a:t>
            </a:r>
            <a:r>
              <a:rPr dirty="0" err="1"/>
              <a:t>Problème</a:t>
            </a:r>
            <a:r>
              <a:rPr dirty="0"/>
              <a:t> : Slack, WhatsApp, mails… → </a:t>
            </a:r>
            <a:r>
              <a:rPr dirty="0" err="1"/>
              <a:t>L’information</a:t>
            </a:r>
            <a:r>
              <a:rPr dirty="0"/>
              <a:t> se </a:t>
            </a:r>
            <a:r>
              <a:rPr dirty="0" err="1"/>
              <a:t>perd</a:t>
            </a:r>
            <a:r>
              <a:rPr dirty="0"/>
              <a:t/>
            </a:r>
            <a:br>
              <a:rPr dirty="0"/>
            </a:br>
            <a:r>
              <a:rPr dirty="0"/>
              <a:t>✅ Solution : </a:t>
            </a:r>
            <a:r>
              <a:rPr dirty="0" err="1"/>
              <a:t>Centraliser</a:t>
            </a:r>
            <a:r>
              <a:rPr dirty="0"/>
              <a:t> les </a:t>
            </a:r>
            <a:r>
              <a:rPr dirty="0" err="1"/>
              <a:t>échanges</a:t>
            </a:r>
            <a:r>
              <a:rPr dirty="0"/>
              <a:t> </a:t>
            </a:r>
            <a:r>
              <a:rPr dirty="0" err="1"/>
              <a:t>selon</a:t>
            </a:r>
            <a:r>
              <a:rPr dirty="0"/>
              <a:t> un canal par </a:t>
            </a:r>
            <a:r>
              <a:rPr dirty="0" smtClean="0"/>
              <a:t>usage</a:t>
            </a:r>
            <a:endParaRPr lang="fr-FR" dirty="0" smtClean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dirty="0"/>
              <a:t/>
            </a:r>
            <a:br>
              <a:rPr dirty="0"/>
            </a:br>
            <a:r>
              <a:rPr lang="fr-FR" dirty="0" smtClean="0"/>
              <a:t>💡 </a:t>
            </a:r>
            <a:r>
              <a:rPr dirty="0" smtClean="0"/>
              <a:t>Simplifier</a:t>
            </a:r>
            <a:r>
              <a:rPr dirty="0"/>
              <a:t>, </a:t>
            </a:r>
            <a:r>
              <a:rPr dirty="0" err="1"/>
              <a:t>c’est</a:t>
            </a:r>
            <a:r>
              <a:rPr dirty="0"/>
              <a:t> déjà </a:t>
            </a:r>
            <a:r>
              <a:rPr dirty="0" err="1"/>
              <a:t>alléger</a:t>
            </a:r>
            <a:r>
              <a:rPr dirty="0"/>
              <a:t> la charge </a:t>
            </a:r>
            <a:r>
              <a:rPr dirty="0" err="1" smtClean="0"/>
              <a:t>mentale</a:t>
            </a:r>
            <a:r>
              <a:rPr lang="fr-FR" dirty="0" smtClean="0"/>
              <a:t> et éviter de se demander : qu’est-ce que je vais rater ?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88720"/>
          </a:xfrm>
          <a:prstGeom prst="rect">
            <a:avLst/>
          </a:prstGeom>
          <a:solidFill>
            <a:srgbClr val="88A37F"/>
          </a:solidFill>
          <a:ln>
            <a:solidFill>
              <a:srgbClr val="88A3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t>Erreur #3 : Dire “oui” à tout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731520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dirty="0"/>
              <a:t>❌ </a:t>
            </a:r>
            <a:r>
              <a:rPr dirty="0" err="1"/>
              <a:t>Problème</a:t>
            </a:r>
            <a:r>
              <a:rPr dirty="0"/>
              <a:t> : Trop de </a:t>
            </a:r>
            <a:r>
              <a:rPr dirty="0" err="1"/>
              <a:t>demandes</a:t>
            </a:r>
            <a:r>
              <a:rPr dirty="0"/>
              <a:t> → dispersion et fatigue</a:t>
            </a:r>
            <a:br>
              <a:rPr dirty="0"/>
            </a:br>
            <a:r>
              <a:rPr dirty="0"/>
              <a:t>✅ Solution : Clarifier </a:t>
            </a:r>
            <a:r>
              <a:rPr dirty="0" err="1"/>
              <a:t>vos</a:t>
            </a:r>
            <a:r>
              <a:rPr dirty="0"/>
              <a:t> </a:t>
            </a:r>
            <a:r>
              <a:rPr dirty="0" err="1"/>
              <a:t>critères</a:t>
            </a:r>
            <a:r>
              <a:rPr dirty="0"/>
              <a:t> de “</a:t>
            </a:r>
            <a:r>
              <a:rPr dirty="0" err="1"/>
              <a:t>oui</a:t>
            </a:r>
            <a:r>
              <a:rPr dirty="0"/>
              <a:t>”</a:t>
            </a:r>
            <a:br>
              <a:rPr dirty="0"/>
            </a:br>
            <a:r>
              <a:rPr dirty="0"/>
              <a:t>- </a:t>
            </a:r>
            <a:r>
              <a:rPr dirty="0" err="1"/>
              <a:t>Alignement</a:t>
            </a:r>
            <a:r>
              <a:rPr dirty="0"/>
              <a:t> ?</a:t>
            </a:r>
            <a:br>
              <a:rPr dirty="0"/>
            </a:br>
            <a:r>
              <a:rPr dirty="0"/>
              <a:t>- </a:t>
            </a:r>
            <a:r>
              <a:rPr dirty="0" err="1"/>
              <a:t>Ressources</a:t>
            </a:r>
            <a:r>
              <a:rPr dirty="0"/>
              <a:t> ?</a:t>
            </a:r>
            <a:br>
              <a:rPr dirty="0"/>
            </a:br>
            <a:r>
              <a:rPr dirty="0"/>
              <a:t>- Bon moment </a:t>
            </a:r>
            <a:r>
              <a:rPr dirty="0" smtClean="0"/>
              <a:t>?</a:t>
            </a:r>
            <a:endParaRPr lang="fr-FR" dirty="0" smtClean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dirty="0"/>
              <a:t/>
            </a:r>
            <a:br>
              <a:rPr dirty="0"/>
            </a:br>
            <a:r>
              <a:rPr dirty="0"/>
              <a:t>💬 “Pas </a:t>
            </a:r>
            <a:r>
              <a:rPr dirty="0" err="1"/>
              <a:t>maintenant</a:t>
            </a:r>
            <a:r>
              <a:rPr dirty="0"/>
              <a:t>”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réponse</a:t>
            </a:r>
            <a:r>
              <a:rPr dirty="0"/>
              <a:t> </a:t>
            </a:r>
            <a:r>
              <a:rPr dirty="0" err="1" smtClean="0"/>
              <a:t>légitime</a:t>
            </a:r>
            <a:r>
              <a:rPr lang="fr-FR" dirty="0" smtClean="0"/>
              <a:t>, et donner une date ou un horaire dans la journée </a:t>
            </a:r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88720"/>
          </a:xfrm>
          <a:prstGeom prst="rect">
            <a:avLst/>
          </a:prstGeom>
          <a:solidFill>
            <a:srgbClr val="88A37F"/>
          </a:solidFill>
          <a:ln>
            <a:solidFill>
              <a:srgbClr val="88A3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t>Erreur #4 : Réinventer la roue chaque semaine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45920"/>
            <a:ext cx="73152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dirty="0"/>
              <a:t>❌ </a:t>
            </a:r>
            <a:r>
              <a:rPr dirty="0" err="1"/>
              <a:t>Problème</a:t>
            </a:r>
            <a:r>
              <a:rPr dirty="0"/>
              <a:t> : Pas de routines = </a:t>
            </a:r>
            <a:r>
              <a:rPr dirty="0" err="1"/>
              <a:t>perte</a:t>
            </a:r>
            <a:r>
              <a:rPr dirty="0"/>
              <a:t> </a:t>
            </a:r>
            <a:r>
              <a:rPr dirty="0" err="1"/>
              <a:t>d’énergie</a:t>
            </a:r>
            <a:r>
              <a:rPr dirty="0"/>
              <a:t> </a:t>
            </a:r>
            <a:r>
              <a:rPr dirty="0" err="1"/>
              <a:t>constante</a:t>
            </a:r>
            <a:r>
              <a:rPr dirty="0"/>
              <a:t/>
            </a:r>
            <a:br>
              <a:rPr dirty="0"/>
            </a:br>
            <a:r>
              <a:rPr dirty="0"/>
              <a:t>✅ Solution : 3 </a:t>
            </a:r>
            <a:r>
              <a:rPr dirty="0" err="1"/>
              <a:t>rituels</a:t>
            </a:r>
            <a:r>
              <a:rPr dirty="0"/>
              <a:t> à adopter :</a:t>
            </a:r>
            <a:br>
              <a:rPr dirty="0"/>
            </a:br>
            <a:r>
              <a:rPr dirty="0"/>
              <a:t>- </a:t>
            </a:r>
            <a:r>
              <a:rPr dirty="0" err="1"/>
              <a:t>Lundi</a:t>
            </a:r>
            <a:r>
              <a:rPr dirty="0"/>
              <a:t> → </a:t>
            </a:r>
            <a:r>
              <a:rPr dirty="0" err="1" smtClean="0"/>
              <a:t>priorités</a:t>
            </a:r>
            <a:endParaRPr lang="fr-FR" dirty="0" smtClean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lang="fr-FR" dirty="0" smtClean="0"/>
              <a:t>- Mercredi → point intermédiaire si besoin</a:t>
            </a:r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lang="fr-FR" dirty="0"/>
              <a:t>-</a:t>
            </a:r>
            <a:r>
              <a:rPr dirty="0" smtClean="0"/>
              <a:t> </a:t>
            </a:r>
            <a:r>
              <a:rPr dirty="0" err="1" smtClean="0"/>
              <a:t>Vendredi</a:t>
            </a:r>
            <a:r>
              <a:rPr lang="fr-FR" dirty="0" smtClean="0"/>
              <a:t> matin</a:t>
            </a:r>
            <a:r>
              <a:rPr dirty="0" smtClean="0"/>
              <a:t> </a:t>
            </a:r>
            <a:r>
              <a:rPr dirty="0"/>
              <a:t>→ </a:t>
            </a:r>
            <a:r>
              <a:rPr dirty="0" err="1" smtClean="0"/>
              <a:t>bilan</a:t>
            </a:r>
            <a:endParaRPr lang="fr-FR" dirty="0" smtClean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lang="fr-FR" dirty="0"/>
              <a:t>-</a:t>
            </a:r>
            <a:r>
              <a:rPr dirty="0" smtClean="0"/>
              <a:t> </a:t>
            </a:r>
            <a:r>
              <a:rPr dirty="0" err="1"/>
              <a:t>Mensuel</a:t>
            </a:r>
            <a:r>
              <a:rPr dirty="0"/>
              <a:t> → </a:t>
            </a:r>
            <a:r>
              <a:rPr dirty="0" err="1"/>
              <a:t>ajustement</a:t>
            </a:r>
            <a:r>
              <a:rPr dirty="0"/>
              <a:t> </a:t>
            </a:r>
            <a:r>
              <a:rPr dirty="0" err="1" smtClean="0"/>
              <a:t>stratégique</a:t>
            </a:r>
            <a:endParaRPr lang="fr-FR" dirty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dirty="0"/>
              <a:t/>
            </a:r>
            <a:br>
              <a:rPr dirty="0"/>
            </a:br>
            <a:r>
              <a:rPr dirty="0"/>
              <a:t>🌱 Les routines </a:t>
            </a:r>
            <a:r>
              <a:rPr dirty="0" err="1"/>
              <a:t>créent</a:t>
            </a:r>
            <a:r>
              <a:rPr dirty="0"/>
              <a:t> la </a:t>
            </a:r>
            <a:r>
              <a:rPr dirty="0" err="1"/>
              <a:t>liberté</a:t>
            </a: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72" y="3491572"/>
            <a:ext cx="2586184" cy="23861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88720"/>
          </a:xfrm>
          <a:prstGeom prst="rect">
            <a:avLst/>
          </a:prstGeom>
          <a:solidFill>
            <a:srgbClr val="88A37F"/>
          </a:solidFill>
          <a:ln>
            <a:solidFill>
              <a:srgbClr val="88A3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t>Erreur #5 : Ne pas mesurer ce qui compte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3564" y="1687354"/>
            <a:ext cx="7315200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dirty="0" smtClean="0"/>
              <a:t>❌ </a:t>
            </a:r>
            <a:r>
              <a:rPr dirty="0" err="1"/>
              <a:t>Problème</a:t>
            </a:r>
            <a:r>
              <a:rPr dirty="0"/>
              <a:t> : Difficile de savoir </a:t>
            </a:r>
            <a:r>
              <a:rPr dirty="0" err="1"/>
              <a:t>ce</a:t>
            </a:r>
            <a:r>
              <a:rPr dirty="0"/>
              <a:t> qui </a:t>
            </a:r>
            <a:r>
              <a:rPr dirty="0" err="1" smtClean="0"/>
              <a:t>fonctionne</a:t>
            </a:r>
            <a:endParaRPr lang="fr-FR" dirty="0" smtClean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dirty="0"/>
              <a:t/>
            </a:r>
            <a:br>
              <a:rPr dirty="0"/>
            </a:br>
            <a:r>
              <a:rPr dirty="0"/>
              <a:t>✅ Solution : </a:t>
            </a:r>
            <a:r>
              <a:rPr dirty="0" err="1"/>
              <a:t>Suivre</a:t>
            </a:r>
            <a:r>
              <a:rPr dirty="0"/>
              <a:t> 3 </a:t>
            </a:r>
            <a:r>
              <a:rPr dirty="0" err="1"/>
              <a:t>indicateurs</a:t>
            </a:r>
            <a:r>
              <a:rPr dirty="0"/>
              <a:t> </a:t>
            </a:r>
            <a:r>
              <a:rPr dirty="0" err="1"/>
              <a:t>clés</a:t>
            </a:r>
            <a:r>
              <a:rPr dirty="0"/>
              <a:t> :</a:t>
            </a:r>
            <a:br>
              <a:rPr dirty="0"/>
            </a:br>
            <a:r>
              <a:rPr dirty="0"/>
              <a:t>1. Impact</a:t>
            </a:r>
            <a:br>
              <a:rPr dirty="0"/>
            </a:br>
            <a:r>
              <a:rPr dirty="0"/>
              <a:t>2. </a:t>
            </a:r>
            <a:r>
              <a:rPr dirty="0" err="1"/>
              <a:t>Efficacité</a:t>
            </a:r>
            <a:r>
              <a:rPr dirty="0"/>
              <a:t/>
            </a:r>
            <a:br>
              <a:rPr dirty="0"/>
            </a:br>
            <a:r>
              <a:rPr dirty="0"/>
              <a:t>3. Bien-</a:t>
            </a:r>
            <a:r>
              <a:rPr dirty="0" err="1"/>
              <a:t>être</a:t>
            </a:r>
            <a:r>
              <a:rPr dirty="0"/>
              <a:t> de </a:t>
            </a:r>
            <a:r>
              <a:rPr dirty="0" err="1" smtClean="0"/>
              <a:t>l’équipe</a:t>
            </a:r>
            <a:endParaRPr lang="fr-FR" dirty="0" smtClean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r>
              <a:rPr dirty="0"/>
              <a:t/>
            </a:r>
            <a:br>
              <a:rPr dirty="0"/>
            </a:br>
            <a:r>
              <a:rPr dirty="0"/>
              <a:t>📏 Ce qui se </a:t>
            </a:r>
            <a:r>
              <a:rPr dirty="0" err="1"/>
              <a:t>mesure</a:t>
            </a:r>
            <a:r>
              <a:rPr dirty="0"/>
              <a:t> </a:t>
            </a:r>
            <a:r>
              <a:rPr dirty="0" err="1" smtClean="0"/>
              <a:t>s’améliore</a:t>
            </a:r>
            <a:endParaRPr lang="fr-FR" dirty="0" smtClean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endParaRPr lang="fr-FR" dirty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endParaRPr lang="fr-FR" dirty="0" smtClean="0"/>
          </a:p>
          <a:p>
            <a:pPr>
              <a:lnSpc>
                <a:spcPct val="150000"/>
              </a:lnSpc>
              <a:defRPr sz="2200">
                <a:solidFill>
                  <a:srgbClr val="333333"/>
                </a:solidFill>
              </a:defRPr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198</Words>
  <Application>Microsoft Office PowerPoint</Application>
  <PresentationFormat>Affichage à l'écran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Catherine MARTINET</dc:creator>
  <cp:keywords/>
  <dc:description>generated using python-pptx</dc:description>
  <cp:lastModifiedBy>Catherine MARTINET</cp:lastModifiedBy>
  <cp:revision>12</cp:revision>
  <dcterms:created xsi:type="dcterms:W3CDTF">2013-01-27T09:14:16Z</dcterms:created>
  <dcterms:modified xsi:type="dcterms:W3CDTF">2025-11-11T18:41:13Z</dcterms:modified>
  <cp:category/>
</cp:coreProperties>
</file>